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7" r:id="rId2"/>
    <p:sldId id="261" r:id="rId3"/>
    <p:sldId id="262" r:id="rId4"/>
    <p:sldId id="263" r:id="rId5"/>
    <p:sldId id="264" r:id="rId6"/>
    <p:sldId id="267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0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666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36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1393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2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57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2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4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3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32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3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3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6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E1C41-FE5C-416A-86C6-E987D692442C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7BB5070-DB85-4024-8851-4F41CA564D9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24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about.com/homeworktips/How-to-Write-an-Autobiography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Initial Question: </a:t>
            </a:r>
            <a:endParaRPr lang="en-US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can I encourage my students to boost their confidence by writing about what they know through personal experience and identify their goals/plans for their future as they write an autobiography? 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5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Purpose/Goals for this assignment</a:t>
            </a:r>
            <a:endParaRPr lang="en-US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</a:t>
            </a:r>
            <a:r>
              <a:rPr lang="en-US" sz="2400" dirty="0" smtClean="0"/>
              <a:t>riting curriculum: autobiography </a:t>
            </a:r>
          </a:p>
          <a:p>
            <a:r>
              <a:rPr lang="en-US" sz="2400" dirty="0" smtClean="0"/>
              <a:t>break down and organize the memoir writing process</a:t>
            </a:r>
          </a:p>
          <a:p>
            <a:r>
              <a:rPr lang="en-US" sz="2400" dirty="0"/>
              <a:t>good tool that gives students confidence when approaching small writing tasks </a:t>
            </a:r>
            <a:endParaRPr lang="en-US" sz="2400" dirty="0" smtClean="0"/>
          </a:p>
          <a:p>
            <a:r>
              <a:rPr lang="en-US" sz="2400" dirty="0" smtClean="0"/>
              <a:t>identify goals and plans for their future as they write an autobiography</a:t>
            </a:r>
          </a:p>
          <a:p>
            <a:r>
              <a:rPr lang="en-US" sz="2400" dirty="0" smtClean="0"/>
              <a:t>create a positive classroom environment</a:t>
            </a:r>
          </a:p>
          <a:p>
            <a:r>
              <a:rPr lang="en-US" sz="2400" dirty="0"/>
              <a:t>g</a:t>
            </a:r>
            <a:r>
              <a:rPr lang="en-US" sz="2400" dirty="0" smtClean="0"/>
              <a:t>et to know each other 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11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Activity Sequence:</a:t>
            </a:r>
            <a:br>
              <a:rPr lang="en-US" u="sng" dirty="0" smtClean="0"/>
            </a:br>
            <a:endParaRPr lang="en-US" u="sng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0462" y="1661375"/>
            <a:ext cx="10831132" cy="4649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-Pre-Teaching: </a:t>
            </a:r>
          </a:p>
          <a:p>
            <a:pPr marL="0" indent="0">
              <a:buNone/>
            </a:pPr>
            <a:r>
              <a:rPr lang="en-US" dirty="0" smtClean="0"/>
              <a:t>Prompt: If you could be anything or anyone you wanted to be. Who would you want to be and why?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Have students share responses with a partner and discuss what they wrote as a whole class.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33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Life Maps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71977" y="1455312"/>
            <a:ext cx="10702343" cy="4932608"/>
          </a:xfrm>
        </p:spPr>
        <p:txBody>
          <a:bodyPr>
            <a:noAutofit/>
          </a:bodyPr>
          <a:lstStyle/>
          <a:p>
            <a:r>
              <a:rPr lang="en-US" dirty="0" smtClean="0"/>
              <a:t>Create a Life Map (one piece of white paper, colors, pencils)</a:t>
            </a:r>
          </a:p>
          <a:p>
            <a:r>
              <a:rPr lang="en-US" b="1" dirty="0" smtClean="0"/>
              <a:t>As you draw your Life Map Think about: </a:t>
            </a:r>
          </a:p>
          <a:p>
            <a:pPr marL="0" indent="0">
              <a:buNone/>
            </a:pPr>
            <a:r>
              <a:rPr lang="en-US" dirty="0" smtClean="0"/>
              <a:t>Where you were born? Where you first lived? What chores you did as a younger kid? What were some of your favorite T.V. shows? What kind of sports you played? How many brothers/sisters you have? Who were your friends? What kind of activities you did? Where you went to kindergarten</a:t>
            </a:r>
            <a:r>
              <a:rPr lang="en-US" dirty="0"/>
              <a:t>,</a:t>
            </a:r>
            <a:r>
              <a:rPr lang="en-US" dirty="0" smtClean="0"/>
              <a:t> elementary</a:t>
            </a:r>
            <a:r>
              <a:rPr lang="en-US" dirty="0"/>
              <a:t>,</a:t>
            </a:r>
            <a:r>
              <a:rPr lang="en-US" dirty="0" smtClean="0"/>
              <a:t> middle school, high school? What are your goals/plans for your future</a:t>
            </a:r>
            <a:r>
              <a:rPr lang="en-US" dirty="0"/>
              <a:t> </a:t>
            </a:r>
            <a:r>
              <a:rPr lang="en-US" dirty="0" smtClean="0"/>
              <a:t>when you graduate from high school? </a:t>
            </a:r>
          </a:p>
          <a:p>
            <a:pPr marL="0" indent="0">
              <a:buNone/>
            </a:pPr>
            <a:r>
              <a:rPr lang="en-US" dirty="0" smtClean="0"/>
              <a:t>Monitor students by walking around the classroom, asking them to explain their “Career after graduation” or “ What are some funny stories they remember when they were younger.” 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Share </a:t>
            </a:r>
            <a:r>
              <a:rPr lang="en-US" dirty="0"/>
              <a:t>Life Map with a partner.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Think-Write-Share based on the life maps the similarities </a:t>
            </a:r>
            <a:r>
              <a:rPr lang="en-US" dirty="0"/>
              <a:t>and differences from your life and your partner.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-What </a:t>
            </a:r>
            <a:r>
              <a:rPr lang="en-US" dirty="0"/>
              <a:t>did you find unique/interesting from your partner that you didn’t know before?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-Generate a claim based on your partner’s life map.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008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19707" y="1171977"/>
            <a:ext cx="10509161" cy="5087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-Share to my class my own autobiography. Also, you can take your class to research 2 or 3 different autobiographies online. </a:t>
            </a:r>
          </a:p>
          <a:p>
            <a:pPr marL="0" indent="0">
              <a:buNone/>
            </a:pPr>
            <a:r>
              <a:rPr lang="en-US" sz="2000" dirty="0" smtClean="0"/>
              <a:t>-After exposing the students to different examples of autobiographies. Show a </a:t>
            </a:r>
            <a:r>
              <a:rPr lang="en-US" sz="2000" dirty="0" err="1" smtClean="0"/>
              <a:t>Youtube</a:t>
            </a:r>
            <a:r>
              <a:rPr lang="en-US" sz="2000" dirty="0" smtClean="0"/>
              <a:t> </a:t>
            </a:r>
            <a:r>
              <a:rPr lang="en-US" sz="2000" dirty="0"/>
              <a:t>Video: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video.about.com/homeworktips/How-to-Write-an-Autobiography.htm</a:t>
            </a:r>
            <a:r>
              <a:rPr lang="en-US" sz="2000" dirty="0" smtClean="0"/>
              <a:t> and have them in small groups respond to the following questions: </a:t>
            </a:r>
            <a:endParaRPr lang="en-US" sz="2000" dirty="0"/>
          </a:p>
          <a:p>
            <a:pPr>
              <a:buAutoNum type="arabicPeriod"/>
            </a:pPr>
            <a:r>
              <a:rPr lang="en-US" sz="2000" dirty="0"/>
              <a:t>Define autobiography in your own words.</a:t>
            </a:r>
          </a:p>
          <a:p>
            <a:pPr>
              <a:buAutoNum type="arabicPeriod"/>
            </a:pPr>
            <a:r>
              <a:rPr lang="en-US" sz="2000" dirty="0"/>
              <a:t>What is the purpose of writing an autobiography?</a:t>
            </a:r>
          </a:p>
          <a:p>
            <a:pPr>
              <a:buAutoNum type="arabicPeriod"/>
            </a:pPr>
            <a:r>
              <a:rPr lang="en-US" sz="2000" dirty="0"/>
              <a:t>How can I connect this piece of writing in the real-world?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-Share responses as a whole class.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-Provide students with an </a:t>
            </a:r>
            <a:r>
              <a:rPr lang="en-US" sz="2000" u="sng" dirty="0" smtClean="0"/>
              <a:t>Autobiography Outline</a:t>
            </a:r>
            <a:r>
              <a:rPr lang="en-US" sz="2000" dirty="0" smtClean="0"/>
              <a:t>. Independently, students write their own autobiographies in class. Monitor students and provide feedback. </a:t>
            </a:r>
          </a:p>
          <a:p>
            <a:pPr marL="0" indent="0">
              <a:buNone/>
            </a:pPr>
            <a:r>
              <a:rPr lang="en-US" sz="2000" dirty="0" smtClean="0"/>
              <a:t>-Computer Lab: Type their essays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Power Point Presentations</a:t>
            </a:r>
            <a:endParaRPr lang="en-US" u="sng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-Teach and guide students how to use Power Point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-Provide </a:t>
            </a:r>
            <a:r>
              <a:rPr lang="en-US" u="sng" dirty="0" smtClean="0"/>
              <a:t>Autobiography Outline for Power Point Presentations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-After the </a:t>
            </a:r>
            <a:r>
              <a:rPr lang="en-US" dirty="0"/>
              <a:t>students </a:t>
            </a:r>
            <a:r>
              <a:rPr lang="en-US" dirty="0" smtClean="0"/>
              <a:t>completed their presentations, </a:t>
            </a:r>
            <a:r>
              <a:rPr lang="en-US" dirty="0"/>
              <a:t>allow </a:t>
            </a:r>
            <a:r>
              <a:rPr lang="en-US" dirty="0" smtClean="0"/>
              <a:t>them to share them </a:t>
            </a:r>
            <a:r>
              <a:rPr lang="en-US" dirty="0"/>
              <a:t>with a partner (hard copy) to practice their oral skills and reduce anxiety. </a:t>
            </a:r>
          </a:p>
          <a:p>
            <a:pPr marL="0" indent="0">
              <a:buNone/>
            </a:pPr>
            <a:r>
              <a:rPr lang="en-US" dirty="0" smtClean="0"/>
              <a:t>-Power </a:t>
            </a:r>
            <a:r>
              <a:rPr lang="en-US" dirty="0"/>
              <a:t>Point Oral Presentations </a:t>
            </a:r>
            <a:r>
              <a:rPr lang="en-US" dirty="0" smtClean="0"/>
              <a:t>in class. Have students create questions to “interview” the presenter.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Guiding Questions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2282" y="1725769"/>
            <a:ext cx="10152330" cy="418545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By looking at their essays and outlines were my students able to write a sequence of events using their Life Maps?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How can I grow more writing and develop this process further for next year’s writing curriculum?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4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51918" y="499410"/>
            <a:ext cx="8911687" cy="1280890"/>
          </a:xfrm>
        </p:spPr>
        <p:txBody>
          <a:bodyPr/>
          <a:lstStyle/>
          <a:p>
            <a:r>
              <a:rPr lang="en-US" u="sng" dirty="0" smtClean="0"/>
              <a:t>Reflection: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189" y="1687132"/>
            <a:ext cx="10856889" cy="459775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-If I were to go back I would like to have my students generate claims within their writing.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-I would like to increase independence in student writing by avoiding a structured 5 paragraph essay.</a:t>
            </a:r>
          </a:p>
          <a:p>
            <a:pPr marL="0" indent="0">
              <a:buNone/>
            </a:pPr>
            <a:r>
              <a:rPr lang="en-US" dirty="0" smtClean="0"/>
              <a:t>-Emphasize the importance of elaborating autobiographies as simple as making your own rules and take ownership of your own papers without having students to worry about not writing well.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-Include time for peer to peer review </a:t>
            </a:r>
          </a:p>
          <a:p>
            <a:pPr marL="0" indent="0">
              <a:buNone/>
            </a:pPr>
            <a:r>
              <a:rPr lang="en-US" dirty="0" smtClean="0"/>
              <a:t>-Extend this assignment for students to share their autobiographies with a family member, another teacher, a counselor, or the principal</a:t>
            </a:r>
            <a:r>
              <a:rPr lang="en-US" dirty="0"/>
              <a:t> </a:t>
            </a:r>
            <a:r>
              <a:rPr lang="en-US" dirty="0" smtClean="0"/>
              <a:t>and have them provide feedback to their papers.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6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897</TotalTime>
  <Words>671</Words>
  <Application>Microsoft Office PowerPoint</Application>
  <PresentationFormat>Panorámica</PresentationFormat>
  <Paragraphs>54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Espiral</vt:lpstr>
      <vt:lpstr>Initial Question: </vt:lpstr>
      <vt:lpstr>Purpose/Goals for this assignment</vt:lpstr>
      <vt:lpstr>Activity Sequence: </vt:lpstr>
      <vt:lpstr>Life Maps </vt:lpstr>
      <vt:lpstr> </vt:lpstr>
      <vt:lpstr>Power Point Presentations</vt:lpstr>
      <vt:lpstr>Guiding Questions: </vt:lpstr>
      <vt:lpstr>Reflection: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Plan: Writing an Autobiography</dc:title>
  <dc:creator>CAIN MORA</dc:creator>
  <cp:lastModifiedBy>CAIN MORA</cp:lastModifiedBy>
  <cp:revision>114</cp:revision>
  <dcterms:created xsi:type="dcterms:W3CDTF">2015-06-27T17:40:17Z</dcterms:created>
  <dcterms:modified xsi:type="dcterms:W3CDTF">2015-07-07T21:10:23Z</dcterms:modified>
</cp:coreProperties>
</file>